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861" r:id="rId2"/>
    <p:sldId id="1016" r:id="rId3"/>
    <p:sldId id="1014" r:id="rId4"/>
    <p:sldId id="1020" r:id="rId5"/>
    <p:sldId id="1025" r:id="rId6"/>
    <p:sldId id="1026" r:id="rId7"/>
    <p:sldId id="1027" r:id="rId8"/>
    <p:sldId id="1028" r:id="rId9"/>
    <p:sldId id="1029" r:id="rId10"/>
    <p:sldId id="1030" r:id="rId11"/>
  </p:sldIdLst>
  <p:sldSz cx="9144000" cy="5715000" type="screen16x10"/>
  <p:notesSz cx="6724650" cy="98663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78E1B4"/>
    <a:srgbClr val="FF965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87" autoAdjust="0"/>
    <p:restoredTop sz="82480" autoAdjust="0"/>
  </p:normalViewPr>
  <p:slideViewPr>
    <p:cSldViewPr>
      <p:cViewPr varScale="1">
        <p:scale>
          <a:sx n="213" d="100"/>
          <a:sy n="213" d="100"/>
        </p:scale>
        <p:origin x="184" y="20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2877-BD95-1343-A552-BA2868463D4E}" type="datetimeFigureOut">
              <a:rPr lang="en-US" smtClean="0"/>
              <a:pPr/>
              <a:t>3/5/21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739775"/>
            <a:ext cx="59182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78450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08AE-3493-5D48-A245-434CAFCA04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4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4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3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86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6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83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34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3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F6CD-5A05-AD49-B453-FBC4F6F6C8B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86B7-1218-2B4E-BF52-FE29B0DD9F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8E64-6402-D945-8D5A-2A600D887B3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596F-CC43-3D4E-BDDF-B35BA1640C1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6E1C-AFDE-7C44-81F1-DA6F2762B4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4E8D-7F34-0E4E-B530-8998D6EAF25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3D45-15DE-0B4F-AE48-A428CF08051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FB2D-7AD0-0C46-9D56-1F21D58EE3A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F094-7F9F-E94D-A8E9-4611D1C305D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C3E1-6F08-2D4D-81E1-165613FF145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F1C7-C8AA-6447-B063-AB7C7FA3A9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fld id="{E3E1DF86-46F4-9A4D-8002-DFA2F827E7C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81236"/>
            <a:ext cx="9144000" cy="40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Galatians 1:1-10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(English Standard Version)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44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8757B9-C5FB-0941-BE2B-E7B3378B907E}"/>
              </a:ext>
            </a:extLst>
          </p:cNvPr>
          <p:cNvSpPr txBox="1"/>
          <p:nvPr/>
        </p:nvSpPr>
        <p:spPr>
          <a:xfrm>
            <a:off x="0" y="477054"/>
            <a:ext cx="89711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death and resurrection of Jesus, was God’s means of salvation for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nations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Judaisers insisted that to be saved, Gentiles had to become Jews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39AAA2-BC73-8E4F-A270-77C7E20A042D}"/>
              </a:ext>
            </a:extLst>
          </p:cNvPr>
          <p:cNvSpPr txBox="1"/>
          <p:nvPr/>
        </p:nvSpPr>
        <p:spPr>
          <a:xfrm>
            <a:off x="2290548" y="0"/>
            <a:ext cx="470162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Irreplaceable Gospel of Grace</a:t>
            </a:r>
            <a:endParaRPr lang="en-AU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8E247-3A71-1F46-B819-5EDEE95FF7E4}"/>
              </a:ext>
            </a:extLst>
          </p:cNvPr>
          <p:cNvSpPr txBox="1"/>
          <p:nvPr/>
        </p:nvSpPr>
        <p:spPr>
          <a:xfrm>
            <a:off x="267128" y="1057300"/>
            <a:ext cx="87484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Apostle:  Recognised by the Early Church as a person of great foundational authority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66A95-AD2D-C545-BDFF-F40F0ADF82B8}"/>
              </a:ext>
            </a:extLst>
          </p:cNvPr>
          <p:cNvSpPr txBox="1"/>
          <p:nvPr/>
        </p:nvSpPr>
        <p:spPr>
          <a:xfrm>
            <a:off x="5976" y="1337665"/>
            <a:ext cx="897116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 to clarify what the true Gospel is.  Witnesses to the Resurrected Christ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was called and sent by the resurrected Jesus Christ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zealousness for the Law had caused Him to persecute Christ and His 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EF189-701E-2445-83BD-7CC39C33E63C}"/>
              </a:ext>
            </a:extLst>
          </p:cNvPr>
          <p:cNvSpPr txBox="1"/>
          <p:nvPr/>
        </p:nvSpPr>
        <p:spPr>
          <a:xfrm>
            <a:off x="16116" y="2204783"/>
            <a:ext cx="35477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True Gospel:  Grace and Peace.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D73807-2FA7-074F-B51F-6FFE2A29817D}"/>
              </a:ext>
            </a:extLst>
          </p:cNvPr>
          <p:cNvSpPr txBox="1"/>
          <p:nvPr/>
        </p:nvSpPr>
        <p:spPr>
          <a:xfrm>
            <a:off x="5976" y="2479172"/>
            <a:ext cx="897116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died to rescue us from our sins and the present evil age.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confess our sins to Him, ask for forgiveness, and give our whole selves over to Him, to live by the Spirit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A7C66-F0B6-3641-9169-0B8513EE5493}"/>
              </a:ext>
            </a:extLst>
          </p:cNvPr>
          <p:cNvSpPr txBox="1"/>
          <p:nvPr/>
        </p:nvSpPr>
        <p:spPr>
          <a:xfrm>
            <a:off x="4162" y="3316407"/>
            <a:ext cx="91338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modification of the Gospel (addition / subtraction / ‘tweaking’) is a distortion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84D07F-26DB-B44E-AFCA-F5C2B1748BED}"/>
              </a:ext>
            </a:extLst>
          </p:cNvPr>
          <p:cNvSpPr txBox="1"/>
          <p:nvPr/>
        </p:nvSpPr>
        <p:spPr>
          <a:xfrm>
            <a:off x="2734" y="3569088"/>
            <a:ext cx="89711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turn to a different Gospel, is to desert God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AE4B57-2F00-1043-80AE-BD0061693F16}"/>
              </a:ext>
            </a:extLst>
          </p:cNvPr>
          <p:cNvSpPr txBox="1"/>
          <p:nvPr/>
        </p:nvSpPr>
        <p:spPr>
          <a:xfrm>
            <a:off x="-5978" y="3855804"/>
            <a:ext cx="91440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distortions often remove the offence of the Gospel (no repentance/no confession of sin)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Galatian problem – Add religious acts and practices to be saved (e.g. circumcision / food)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4839D3-0145-DE4E-866B-0F810ACE5863}"/>
              </a:ext>
            </a:extLst>
          </p:cNvPr>
          <p:cNvSpPr txBox="1"/>
          <p:nvPr/>
        </p:nvSpPr>
        <p:spPr>
          <a:xfrm>
            <a:off x="395537" y="4475394"/>
            <a:ext cx="8208912" cy="1200329"/>
          </a:xfrm>
          <a:prstGeom prst="rect">
            <a:avLst/>
          </a:prstGeom>
          <a:noFill/>
          <a:ln w="158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hint for understanding Galatians: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Gospel does not require “Works of the Law” (religious customs and practices)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does not mean “Lawlessness” (living with a disregard for God’s righteous law)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“Living by the Spirit” means living in the righteousness of God &amp; doing good.</a:t>
            </a:r>
          </a:p>
        </p:txBody>
      </p:sp>
    </p:spTree>
    <p:extLst>
      <p:ext uri="{BB962C8B-B14F-4D97-AF65-F5344CB8AC3E}">
        <p14:creationId xmlns:p14="http://schemas.microsoft.com/office/powerpoint/2010/main" val="147851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2444" y="0"/>
            <a:ext cx="9144000" cy="4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Paul, an apostle — not from men nor through man, but through Jesus Christ and God the Father, who raised him from the dead — </a:t>
            </a: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all the brothers who are with me, </a:t>
            </a:r>
            <a:endParaRPr lang="en-AU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152400">
              <a:lnSpc>
                <a:spcPct val="115000"/>
              </a:lnSpc>
              <a:spcAft>
                <a:spcPts val="1000"/>
              </a:spcAft>
            </a:pP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the churches of Galatia: </a:t>
            </a:r>
            <a:endParaRPr lang="en-AU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Grace to you and peace from God our Father and the Lord Jesus Christ, </a:t>
            </a: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who gave himself for our sins to deliver us from the present evil age, according to the will of our God and Father, </a:t>
            </a: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whom be the glory forever and ever.  Amen.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endParaRPr lang="en-AU" sz="2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9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44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15000"/>
              </a:lnSpc>
              <a:spcAft>
                <a:spcPts val="1000"/>
              </a:spcAft>
            </a:pPr>
            <a:r>
              <a:rPr lang="en-AU" sz="26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6 </a:t>
            </a:r>
            <a:r>
              <a:rPr lang="en-A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am astonished that you are so quickly deserting him who called you in the grace of Christ and are turning to a different gospel — </a:t>
            </a:r>
            <a:r>
              <a:rPr lang="en-AU" sz="26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7 </a:t>
            </a:r>
            <a:r>
              <a:rPr lang="en-A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 that there is another one, but there are some who trouble you and want to distort the gospel of Christ.  </a:t>
            </a:r>
            <a:r>
              <a:rPr lang="en-AU" sz="26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8 </a:t>
            </a:r>
            <a:r>
              <a:rPr lang="en-A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But even if we or an angel from heaven should preach to you a gospel contrary to the one we preached to you, let him be accursed.  </a:t>
            </a:r>
            <a:r>
              <a:rPr lang="en-AU" sz="26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9 </a:t>
            </a:r>
            <a:r>
              <a:rPr lang="en-A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 we have said before, so now I say again: If anyone is preaching to you a gospel contrary to the one you received, let him be accursed. </a:t>
            </a:r>
            <a:endParaRPr lang="en-AU" sz="1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152400">
              <a:lnSpc>
                <a:spcPct val="115000"/>
              </a:lnSpc>
              <a:spcAft>
                <a:spcPts val="1000"/>
              </a:spcAft>
            </a:pPr>
            <a:r>
              <a:rPr lang="en-A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AU" sz="1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AU" sz="26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10 </a:t>
            </a:r>
            <a:r>
              <a:rPr lang="en-A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am I now seeking the approval of man, or of God?  Or am I trying to please man?  If I were still trying to please man, I would not be a servant of Christ.</a:t>
            </a:r>
            <a:r>
              <a:rPr lang="en-AU" sz="2600" dirty="0">
                <a:solidFill>
                  <a:schemeClr val="bg1"/>
                </a:solidFill>
              </a:rPr>
              <a:t> </a:t>
            </a:r>
            <a:endParaRPr lang="en-AU" sz="26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8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9239AAA2-BC73-8E4F-A270-77C7E20A042D}"/>
              </a:ext>
            </a:extLst>
          </p:cNvPr>
          <p:cNvSpPr txBox="1"/>
          <p:nvPr/>
        </p:nvSpPr>
        <p:spPr>
          <a:xfrm>
            <a:off x="2290548" y="0"/>
            <a:ext cx="470162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Irreplaceable Gospel of Grace</a:t>
            </a:r>
            <a:endParaRPr lang="en-AU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7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E43F8B-3B27-024C-A3D4-FD1EED048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381"/>
            <a:ext cx="7524328" cy="5695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4AF4C1-8C70-BC48-860C-DF938CCA03E8}"/>
              </a:ext>
            </a:extLst>
          </p:cNvPr>
          <p:cNvSpPr txBox="1"/>
          <p:nvPr/>
        </p:nvSpPr>
        <p:spPr>
          <a:xfrm>
            <a:off x="5724128" y="270338"/>
            <a:ext cx="1296144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FF00"/>
                </a:solidFill>
              </a:rPr>
              <a:t>Galatia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F0B132-74B0-524D-A6B7-A2D683D4B2FA}"/>
              </a:ext>
            </a:extLst>
          </p:cNvPr>
          <p:cNvCxnSpPr/>
          <p:nvPr/>
        </p:nvCxnSpPr>
        <p:spPr>
          <a:xfrm flipH="1">
            <a:off x="5724128" y="697260"/>
            <a:ext cx="216024" cy="86409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4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8757B9-C5FB-0941-BE2B-E7B3378B907E}"/>
              </a:ext>
            </a:extLst>
          </p:cNvPr>
          <p:cNvSpPr txBox="1"/>
          <p:nvPr/>
        </p:nvSpPr>
        <p:spPr>
          <a:xfrm>
            <a:off x="0" y="477054"/>
            <a:ext cx="89711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death and resurrection of Jesus, was God’s means of salvation for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nations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Judaisers insisted that to be saved, Gentiles had to become Jews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39AAA2-BC73-8E4F-A270-77C7E20A042D}"/>
              </a:ext>
            </a:extLst>
          </p:cNvPr>
          <p:cNvSpPr txBox="1"/>
          <p:nvPr/>
        </p:nvSpPr>
        <p:spPr>
          <a:xfrm>
            <a:off x="2290548" y="0"/>
            <a:ext cx="470162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Irreplaceable Gospel of Grace</a:t>
            </a:r>
            <a:endParaRPr lang="en-AU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54E7D3-A5E4-D04E-869A-A79186EBE558}"/>
              </a:ext>
            </a:extLst>
          </p:cNvPr>
          <p:cNvSpPr/>
          <p:nvPr/>
        </p:nvSpPr>
        <p:spPr>
          <a:xfrm>
            <a:off x="107504" y="1921396"/>
            <a:ext cx="8908088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</a:rPr>
              <a:t>Acts 9:(ESV) </a:t>
            </a:r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falling to the ground, he heard a voice saying to him, </a:t>
            </a:r>
            <a:r>
              <a:rPr lang="en-AU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“Saul, Saul, why are you persecuting me?” 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he said, “Who are you, Lord?” And he said, </a:t>
            </a:r>
            <a:r>
              <a:rPr lang="en-AU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am Jesus, whom you are persecuting. 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AU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rise and enter the city, and you will be told what you are to do.”</a:t>
            </a:r>
          </a:p>
          <a:p>
            <a:endParaRPr lang="en-AU" dirty="0">
              <a:solidFill>
                <a:srgbClr val="FF0000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  <a:p>
            <a:r>
              <a:rPr lang="en-AU" dirty="0">
                <a:latin typeface="Comic Sans MS" panose="030F0902030302020204" pitchFamily="66" charset="0"/>
                <a:cs typeface="Times New Roman" panose="02020603050405020304" pitchFamily="18" charset="0"/>
              </a:rPr>
              <a:t>....</a:t>
            </a:r>
          </a:p>
          <a:p>
            <a:endParaRPr lang="en-AU" dirty="0">
              <a:latin typeface="Comic Sans MS" panose="030F0902030302020204" pitchFamily="66" charset="0"/>
              <a:cs typeface="Times New Roman" panose="02020603050405020304" pitchFamily="18" charset="0"/>
            </a:endParaRPr>
          </a:p>
          <a:p>
            <a:r>
              <a:rPr lang="en-US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“Go, </a:t>
            </a:r>
            <a:r>
              <a:rPr lang="en-US" u="sng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he is a chosen instrument of mine to carry my name before the Gentiles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kings and the children of Israel.</a:t>
            </a:r>
            <a:r>
              <a:rPr lang="en-US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I will show him how much </a:t>
            </a:r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must suffer for the sake of my name.”</a:t>
            </a:r>
            <a:r>
              <a:rPr lang="en-AU" dirty="0"/>
              <a:t>  </a:t>
            </a:r>
            <a:endParaRPr lang="en-AU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8E247-3A71-1F46-B819-5EDEE95FF7E4}"/>
              </a:ext>
            </a:extLst>
          </p:cNvPr>
          <p:cNvSpPr txBox="1"/>
          <p:nvPr/>
        </p:nvSpPr>
        <p:spPr>
          <a:xfrm>
            <a:off x="267128" y="1057300"/>
            <a:ext cx="87484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Apostle:  Recognised by the Early Church as a person of great foundational authority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66A95-AD2D-C545-BDFF-F40F0ADF82B8}"/>
              </a:ext>
            </a:extLst>
          </p:cNvPr>
          <p:cNvSpPr txBox="1"/>
          <p:nvPr/>
        </p:nvSpPr>
        <p:spPr>
          <a:xfrm>
            <a:off x="5976" y="1337665"/>
            <a:ext cx="89711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 to clarify what the true Gospel is.  Witnesses to the Resurrected Christ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was called and sent by the resurrected Jesus Christ</a:t>
            </a:r>
          </a:p>
        </p:txBody>
      </p:sp>
    </p:spTree>
    <p:extLst>
      <p:ext uri="{BB962C8B-B14F-4D97-AF65-F5344CB8AC3E}">
        <p14:creationId xmlns:p14="http://schemas.microsoft.com/office/powerpoint/2010/main" val="65815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8757B9-C5FB-0941-BE2B-E7B3378B907E}"/>
              </a:ext>
            </a:extLst>
          </p:cNvPr>
          <p:cNvSpPr txBox="1"/>
          <p:nvPr/>
        </p:nvSpPr>
        <p:spPr>
          <a:xfrm>
            <a:off x="0" y="477054"/>
            <a:ext cx="89711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death and resurrection of Jesus, was God’s means of salvation for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nations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Judaisers insisted that to be saved, Gentiles had to become Jews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39AAA2-BC73-8E4F-A270-77C7E20A042D}"/>
              </a:ext>
            </a:extLst>
          </p:cNvPr>
          <p:cNvSpPr txBox="1"/>
          <p:nvPr/>
        </p:nvSpPr>
        <p:spPr>
          <a:xfrm>
            <a:off x="2290548" y="0"/>
            <a:ext cx="470162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Irreplaceable Gospel of Grace</a:t>
            </a:r>
            <a:endParaRPr lang="en-AU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8E247-3A71-1F46-B819-5EDEE95FF7E4}"/>
              </a:ext>
            </a:extLst>
          </p:cNvPr>
          <p:cNvSpPr txBox="1"/>
          <p:nvPr/>
        </p:nvSpPr>
        <p:spPr>
          <a:xfrm>
            <a:off x="267128" y="1057300"/>
            <a:ext cx="87484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Apostle:  Recognised by the Early Church as a person of great foundational authority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66A95-AD2D-C545-BDFF-F40F0ADF82B8}"/>
              </a:ext>
            </a:extLst>
          </p:cNvPr>
          <p:cNvSpPr txBox="1"/>
          <p:nvPr/>
        </p:nvSpPr>
        <p:spPr>
          <a:xfrm>
            <a:off x="5976" y="1337665"/>
            <a:ext cx="897116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 to clarify what the true Gospel is.  Witnesses to the Resurrected Christ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was called and sent by the resurrected Jesus Christ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zealousness for the Law had caused Him to persecute Christ and His Church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9000C-363B-804F-A010-918A630FC59A}"/>
              </a:ext>
            </a:extLst>
          </p:cNvPr>
          <p:cNvSpPr/>
          <p:nvPr/>
        </p:nvSpPr>
        <p:spPr>
          <a:xfrm>
            <a:off x="453135" y="3505572"/>
            <a:ext cx="806489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b="1" baseline="30000" dirty="0">
                <a:latin typeface="Comic Sans MS" panose="030F0902030302020204" pitchFamily="66" charset="0"/>
                <a:ea typeface="Times New Roman" panose="02020603050405020304" pitchFamily="18" charset="0"/>
              </a:rPr>
              <a:t>3 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</a:rPr>
              <a:t>Grace to you and peace from God our Father and the Lord Jesus Christ, </a:t>
            </a:r>
            <a:r>
              <a:rPr lang="en-AU" b="1" baseline="30000" dirty="0">
                <a:latin typeface="Comic Sans MS" panose="030F0902030302020204" pitchFamily="66" charset="0"/>
                <a:ea typeface="Times New Roman" panose="02020603050405020304" pitchFamily="18" charset="0"/>
              </a:rPr>
              <a:t>4 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</a:rPr>
              <a:t>who gave himself for our sins to deliver us from the present evil 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EF189-701E-2445-83BD-7CC39C33E63C}"/>
              </a:ext>
            </a:extLst>
          </p:cNvPr>
          <p:cNvSpPr txBox="1"/>
          <p:nvPr/>
        </p:nvSpPr>
        <p:spPr>
          <a:xfrm>
            <a:off x="16116" y="2204783"/>
            <a:ext cx="35477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True Gospel:  Grace and Peace.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D73807-2FA7-074F-B51F-6FFE2A29817D}"/>
              </a:ext>
            </a:extLst>
          </p:cNvPr>
          <p:cNvSpPr txBox="1"/>
          <p:nvPr/>
        </p:nvSpPr>
        <p:spPr>
          <a:xfrm>
            <a:off x="5976" y="2479172"/>
            <a:ext cx="897116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died to rescue us from our sins and the present evil age.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confess our sins to Him, ask for forgiveness, and give our whole selves over to Him, to live by the Spirit</a:t>
            </a:r>
          </a:p>
        </p:txBody>
      </p:sp>
    </p:spTree>
    <p:extLst>
      <p:ext uri="{BB962C8B-B14F-4D97-AF65-F5344CB8AC3E}">
        <p14:creationId xmlns:p14="http://schemas.microsoft.com/office/powerpoint/2010/main" val="352314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8757B9-C5FB-0941-BE2B-E7B3378B907E}"/>
              </a:ext>
            </a:extLst>
          </p:cNvPr>
          <p:cNvSpPr txBox="1"/>
          <p:nvPr/>
        </p:nvSpPr>
        <p:spPr>
          <a:xfrm>
            <a:off x="0" y="477054"/>
            <a:ext cx="89711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death and resurrection of Jesus, was God’s means of salvation for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nations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Judaisers insisted that to be saved, Gentiles had to become Jews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39AAA2-BC73-8E4F-A270-77C7E20A042D}"/>
              </a:ext>
            </a:extLst>
          </p:cNvPr>
          <p:cNvSpPr txBox="1"/>
          <p:nvPr/>
        </p:nvSpPr>
        <p:spPr>
          <a:xfrm>
            <a:off x="2290548" y="0"/>
            <a:ext cx="470162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Irreplaceable Gospel of Grace</a:t>
            </a:r>
            <a:endParaRPr lang="en-AU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8E247-3A71-1F46-B819-5EDEE95FF7E4}"/>
              </a:ext>
            </a:extLst>
          </p:cNvPr>
          <p:cNvSpPr txBox="1"/>
          <p:nvPr/>
        </p:nvSpPr>
        <p:spPr>
          <a:xfrm>
            <a:off x="267128" y="1057300"/>
            <a:ext cx="87484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Apostle:  Recognised by the Early Church as a person of great foundational authority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66A95-AD2D-C545-BDFF-F40F0ADF82B8}"/>
              </a:ext>
            </a:extLst>
          </p:cNvPr>
          <p:cNvSpPr txBox="1"/>
          <p:nvPr/>
        </p:nvSpPr>
        <p:spPr>
          <a:xfrm>
            <a:off x="5976" y="1337665"/>
            <a:ext cx="897116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 to clarify what the true Gospel is.  Witnesses to the Resurrected Christ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was called and sent by the resurrected Jesus Christ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zealousness for the Law had caused Him to persecute Christ and His Church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9000C-363B-804F-A010-918A630FC59A}"/>
              </a:ext>
            </a:extLst>
          </p:cNvPr>
          <p:cNvSpPr/>
          <p:nvPr/>
        </p:nvSpPr>
        <p:spPr>
          <a:xfrm>
            <a:off x="44424" y="3673783"/>
            <a:ext cx="897116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b="1" baseline="30000" dirty="0">
                <a:latin typeface="Comic Sans MS" panose="030F0902030302020204" pitchFamily="66" charset="0"/>
                <a:ea typeface="Times New Roman" panose="02020603050405020304" pitchFamily="18" charset="0"/>
              </a:rPr>
              <a:t>6 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</a:rPr>
              <a:t>I am astonished that you are so quickly deserting him who called you in the grace of Christ and are turning to a different gospel — </a:t>
            </a:r>
            <a:r>
              <a:rPr lang="en-AU" b="1" baseline="30000" dirty="0">
                <a:latin typeface="Comic Sans MS" panose="030F0902030302020204" pitchFamily="66" charset="0"/>
                <a:ea typeface="Times New Roman" panose="02020603050405020304" pitchFamily="18" charset="0"/>
              </a:rPr>
              <a:t>7 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</a:rPr>
              <a:t>not that there is another one, but there are some who trouble you and want to distort the gospel of Christ.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EF189-701E-2445-83BD-7CC39C33E63C}"/>
              </a:ext>
            </a:extLst>
          </p:cNvPr>
          <p:cNvSpPr txBox="1"/>
          <p:nvPr/>
        </p:nvSpPr>
        <p:spPr>
          <a:xfrm>
            <a:off x="16116" y="2204783"/>
            <a:ext cx="35477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True Gospel:  Grace and Peace.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D73807-2FA7-074F-B51F-6FFE2A29817D}"/>
              </a:ext>
            </a:extLst>
          </p:cNvPr>
          <p:cNvSpPr txBox="1"/>
          <p:nvPr/>
        </p:nvSpPr>
        <p:spPr>
          <a:xfrm>
            <a:off x="5976" y="2479172"/>
            <a:ext cx="897116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died to rescue us from our sins and the present evil age.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confess our sins to Him, ask for forgiveness, and give our whole selves over to Him, to live by the Spirit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A7C66-F0B6-3641-9169-0B8513EE5493}"/>
              </a:ext>
            </a:extLst>
          </p:cNvPr>
          <p:cNvSpPr txBox="1"/>
          <p:nvPr/>
        </p:nvSpPr>
        <p:spPr>
          <a:xfrm>
            <a:off x="4162" y="3316407"/>
            <a:ext cx="91338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modification of the Gospel (addition / subtraction / ‘tweaking’) is a distortion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84D07F-26DB-B44E-AFCA-F5C2B1748BED}"/>
              </a:ext>
            </a:extLst>
          </p:cNvPr>
          <p:cNvSpPr txBox="1"/>
          <p:nvPr/>
        </p:nvSpPr>
        <p:spPr>
          <a:xfrm>
            <a:off x="17929" y="4600819"/>
            <a:ext cx="89711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turn to a different Gospel, is to desert God</a:t>
            </a:r>
          </a:p>
        </p:txBody>
      </p:sp>
    </p:spTree>
    <p:extLst>
      <p:ext uri="{BB962C8B-B14F-4D97-AF65-F5344CB8AC3E}">
        <p14:creationId xmlns:p14="http://schemas.microsoft.com/office/powerpoint/2010/main" val="210463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8757B9-C5FB-0941-BE2B-E7B3378B907E}"/>
              </a:ext>
            </a:extLst>
          </p:cNvPr>
          <p:cNvSpPr txBox="1"/>
          <p:nvPr/>
        </p:nvSpPr>
        <p:spPr>
          <a:xfrm>
            <a:off x="0" y="477054"/>
            <a:ext cx="89711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death and resurrection of Jesus, was God’s means of salvation for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nations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Judaisers insisted that to be saved, Gentiles had to become Jews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39AAA2-BC73-8E4F-A270-77C7E20A042D}"/>
              </a:ext>
            </a:extLst>
          </p:cNvPr>
          <p:cNvSpPr txBox="1"/>
          <p:nvPr/>
        </p:nvSpPr>
        <p:spPr>
          <a:xfrm>
            <a:off x="2290548" y="0"/>
            <a:ext cx="4701625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Irreplaceable Gospel of Grace</a:t>
            </a:r>
            <a:endParaRPr lang="en-AU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8E247-3A71-1F46-B819-5EDEE95FF7E4}"/>
              </a:ext>
            </a:extLst>
          </p:cNvPr>
          <p:cNvSpPr txBox="1"/>
          <p:nvPr/>
        </p:nvSpPr>
        <p:spPr>
          <a:xfrm>
            <a:off x="267128" y="1057300"/>
            <a:ext cx="87484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Apostle:  Recognised by the Early Church as a person of great foundational authority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66A95-AD2D-C545-BDFF-F40F0ADF82B8}"/>
              </a:ext>
            </a:extLst>
          </p:cNvPr>
          <p:cNvSpPr txBox="1"/>
          <p:nvPr/>
        </p:nvSpPr>
        <p:spPr>
          <a:xfrm>
            <a:off x="5976" y="1337665"/>
            <a:ext cx="897116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 to clarify what the true Gospel is.  Witnesses to the Resurrected Christ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was called and sent by the resurrected Jesus Christ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zealousness for the Law had caused Him to persecute Christ and His Church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9000C-363B-804F-A010-918A630FC59A}"/>
              </a:ext>
            </a:extLst>
          </p:cNvPr>
          <p:cNvSpPr/>
          <p:nvPr/>
        </p:nvSpPr>
        <p:spPr>
          <a:xfrm>
            <a:off x="16117" y="3922809"/>
            <a:ext cx="9121906" cy="8540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sz="165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AU" sz="165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even if we or an angel from heaven should preach to you a gospel contrary to the one we preached to you, </a:t>
            </a:r>
            <a:r>
              <a:rPr lang="en-AU" sz="1650" u="sng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him be accursed</a:t>
            </a:r>
            <a:r>
              <a:rPr lang="en-AU" sz="165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AU" sz="165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AU" sz="165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we have said before, so now I say again:  If anyone is preaching to you a gospel contrary to the one you received, let him be accursed.</a:t>
            </a:r>
            <a:endParaRPr lang="en-AU" sz="1650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EF189-701E-2445-83BD-7CC39C33E63C}"/>
              </a:ext>
            </a:extLst>
          </p:cNvPr>
          <p:cNvSpPr txBox="1"/>
          <p:nvPr/>
        </p:nvSpPr>
        <p:spPr>
          <a:xfrm>
            <a:off x="16116" y="2204783"/>
            <a:ext cx="35477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True Gospel:  Grace and Peace.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D73807-2FA7-074F-B51F-6FFE2A29817D}"/>
              </a:ext>
            </a:extLst>
          </p:cNvPr>
          <p:cNvSpPr txBox="1"/>
          <p:nvPr/>
        </p:nvSpPr>
        <p:spPr>
          <a:xfrm>
            <a:off x="5976" y="2479172"/>
            <a:ext cx="897116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died to rescue us from our sins and the present evil age.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confess our sins to Him, ask for forgiveness, and give our whole selves over to Him, to live by the Spirit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A7C66-F0B6-3641-9169-0B8513EE5493}"/>
              </a:ext>
            </a:extLst>
          </p:cNvPr>
          <p:cNvSpPr txBox="1"/>
          <p:nvPr/>
        </p:nvSpPr>
        <p:spPr>
          <a:xfrm>
            <a:off x="4162" y="3316407"/>
            <a:ext cx="91338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modification of the Gospel (addition / subtraction / ‘tweaking’) is a distortion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84D07F-26DB-B44E-AFCA-F5C2B1748BED}"/>
              </a:ext>
            </a:extLst>
          </p:cNvPr>
          <p:cNvSpPr txBox="1"/>
          <p:nvPr/>
        </p:nvSpPr>
        <p:spPr>
          <a:xfrm>
            <a:off x="2734" y="3569088"/>
            <a:ext cx="89711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turn to a different Gospel, is to desert God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AE4B57-2F00-1043-80AE-BD0061693F16}"/>
              </a:ext>
            </a:extLst>
          </p:cNvPr>
          <p:cNvSpPr txBox="1"/>
          <p:nvPr/>
        </p:nvSpPr>
        <p:spPr>
          <a:xfrm>
            <a:off x="0" y="4748379"/>
            <a:ext cx="91440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distortions often remove the offence of the Gospel (no repentance/no confession of sin)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Galatian problem – Add religious acts and practices to be saved (e.g. circumcision / food) </a:t>
            </a:r>
          </a:p>
        </p:txBody>
      </p:sp>
    </p:spTree>
    <p:extLst>
      <p:ext uri="{BB962C8B-B14F-4D97-AF65-F5344CB8AC3E}">
        <p14:creationId xmlns:p14="http://schemas.microsoft.com/office/powerpoint/2010/main" val="377225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121679</TotalTime>
  <Words>1364</Words>
  <Application>Microsoft Macintosh PowerPoint</Application>
  <PresentationFormat>On-screen Show (16:10)</PresentationFormat>
  <Paragraphs>91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Brumpton</dc:creator>
  <cp:lastModifiedBy>Michael Brumpton</cp:lastModifiedBy>
  <cp:revision>2061</cp:revision>
  <cp:lastPrinted>2021-03-05T22:20:36Z</cp:lastPrinted>
  <dcterms:created xsi:type="dcterms:W3CDTF">2016-11-04T06:28:01Z</dcterms:created>
  <dcterms:modified xsi:type="dcterms:W3CDTF">2021-03-05T22:20:43Z</dcterms:modified>
</cp:coreProperties>
</file>